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B706C2-9D47-47A5-BD82-313AC04DB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9691" y="163902"/>
            <a:ext cx="8245265" cy="685800"/>
          </a:xfrm>
        </p:spPr>
        <p:txBody>
          <a:bodyPr>
            <a:normAutofit fontScale="90000"/>
          </a:bodyPr>
          <a:lstStyle/>
          <a:p>
            <a:r>
              <a:rPr lang="pt-BR" sz="4400" b="0" i="0" u="none" strike="noStrike" baseline="0" dirty="0" err="1">
                <a:latin typeface="Calibri" panose="020F0502020204030204" pitchFamily="34" charset="0"/>
              </a:rPr>
              <a:t>CordeiroPlays</a:t>
            </a:r>
            <a:r>
              <a:rPr lang="pt-BR" sz="4400" b="0" i="0" u="none" strike="noStrike" baseline="0" dirty="0">
                <a:latin typeface="Calibri" panose="020F0502020204030204" pitchFamily="34" charset="0"/>
              </a:rPr>
              <a:t> </a:t>
            </a:r>
            <a:endParaRPr lang="pt-BR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25B0F-D958-4D8D-804F-CF8D7003E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593" y="2239354"/>
            <a:ext cx="6400800" cy="1947333"/>
          </a:xfrm>
        </p:spPr>
        <p:txBody>
          <a:bodyPr>
            <a:noAutofit/>
          </a:bodyPr>
          <a:lstStyle/>
          <a:p>
            <a:r>
              <a:rPr lang="pt-BR" sz="40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Inicialmente a </a:t>
            </a:r>
            <a:r>
              <a:rPr lang="pt-BR" sz="40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estrutra</a:t>
            </a:r>
            <a:r>
              <a:rPr lang="pt-BR" sz="40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do site montado no </a:t>
            </a:r>
            <a:r>
              <a:rPr lang="pt-BR" sz="40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figma</a:t>
            </a:r>
            <a:r>
              <a:rPr lang="pt-BR" sz="40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apresentava a seguinte estrutura</a:t>
            </a:r>
            <a:endParaRPr lang="pt-BR" sz="4000" dirty="0">
              <a:solidFill>
                <a:schemeClr val="tx1"/>
              </a:solidFill>
            </a:endParaRPr>
          </a:p>
        </p:txBody>
      </p:sp>
      <p:pic>
        <p:nvPicPr>
          <p:cNvPr id="5" name="Imagem1">
            <a:extLst>
              <a:ext uri="{FF2B5EF4-FFF2-40B4-BE49-F238E27FC236}">
                <a16:creationId xmlns:a16="http://schemas.microsoft.com/office/drawing/2014/main" id="{A258494E-6D1C-41B5-9048-932790B93DF7}"/>
              </a:ext>
            </a:extLst>
          </p:cNvPr>
          <p:cNvPicPr>
            <a:picLocks noChangeAspect="1"/>
            <a:extLst>
              <a:ext uri="smNativeData">
                <sm:smNativeData xmlns:sm="smNativeData" xmlns:lc="http://schemas.openxmlformats.org/drawingml/2006/lockedCanvas" xmlns="" val="SMDATA_17_rb7QuhMAAAAlAAAAEQAAAC8BAAAAkAAAAEgAAACQAAAASAAAAAAAAAAAAAAAAAAAAAEAAABQAAAAAAAAAAAA4D8AAAAAAADgPwAAAAAAAOA/AAAAAAAA4D8AAAAAAADgPwAAAAAAAOA/AAAAAAAA4D8AAAAAAADgPwAAAAAAAOA/AAAAAAAA4D8CAAAAjAAAAAAAAAAAAAAAYFl7DGZmmQ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+Plw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GBZewVmZpkBAAAAAAAAAAAAAAAAAAAAAAAAAAAAAAAAAAAAAAAAAAD///8Cf39/AD4+XAPMzMwAwMD/AH9/fwAAAAAAAAAAAAAAAAD///8AAAAAACEAAAAYAAAAFAAAAHoLAABuDQAA6B0AAH4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02412" y="1372367"/>
            <a:ext cx="2995930" cy="4561840"/>
          </a:xfrm>
          <a:prstGeom prst="rect">
            <a:avLst/>
          </a:prstGeom>
          <a:noFill/>
          <a:ln w="127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6942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2A9973-D639-4871-BFD3-D2514C9EE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876" y="1194759"/>
            <a:ext cx="8534400" cy="3615267"/>
          </a:xfrm>
        </p:spPr>
        <p:txBody>
          <a:bodyPr>
            <a:noAutofit/>
          </a:bodyPr>
          <a:lstStyle/>
          <a:p>
            <a:pPr>
              <a:buChar char="•"/>
            </a:pP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Com o principal  objetivo de cumprir os ensinamentos das aulas, essa estrutura foi se modificando ao longo do projeto, cumprindo o objetivo de utilizar todos os ensinamentos e os aplicando na prática.</a:t>
            </a:r>
          </a:p>
          <a:p>
            <a:pPr>
              <a:buChar char="•"/>
            </a:pPr>
            <a:endParaRPr lang="pt-BR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O site sofreu as seguintes modificações:</a:t>
            </a:r>
          </a:p>
          <a:p>
            <a:pPr>
              <a:buChar char="•"/>
            </a:pP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Header &gt; Recebeu um </a:t>
            </a:r>
            <a:r>
              <a:rPr lang="pt-BR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carousel</a:t>
            </a: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no banner</a:t>
            </a:r>
          </a:p>
          <a:p>
            <a:pPr>
              <a:buChar char="•"/>
            </a:pPr>
            <a:r>
              <a:rPr lang="pt-BR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Main</a:t>
            </a: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&gt; Recebeu uma </a:t>
            </a:r>
            <a:r>
              <a:rPr lang="pt-BR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section</a:t>
            </a: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de Notícias </a:t>
            </a:r>
          </a:p>
          <a:p>
            <a:pPr>
              <a:buChar char="•"/>
            </a:pPr>
            <a:r>
              <a:rPr lang="pt-BR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Footer</a:t>
            </a: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&gt; Recebeu um formulário de cadastro </a:t>
            </a:r>
          </a:p>
          <a:p>
            <a:pPr>
              <a:buChar char="•"/>
            </a:pPr>
            <a:endParaRPr lang="pt-BR" b="0" i="0" u="none" strike="noStrike" baseline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>
              <a:buChar char="•"/>
            </a:pPr>
            <a:r>
              <a:rPr lang="pt-BR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*O site é totalmente responsivo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8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E0873A-9F73-422D-B1CB-EC055DD4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390" y="288985"/>
            <a:ext cx="8534400" cy="872067"/>
          </a:xfrm>
        </p:spPr>
        <p:txBody>
          <a:bodyPr/>
          <a:lstStyle/>
          <a:p>
            <a:r>
              <a:rPr lang="pt-BR" sz="1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Assista a apresentação e clique no vídeo a seguir, para assistir as modificações já citadas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senai2">
            <a:hlinkClick r:id="" action="ppaction://media"/>
            <a:extLst>
              <a:ext uri="{FF2B5EF4-FFF2-40B4-BE49-F238E27FC236}">
                <a16:creationId xmlns:a16="http://schemas.microsoft.com/office/drawing/2014/main" id="{60C623CD-9A17-4BAF-8498-377A54695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3390" y="1031656"/>
            <a:ext cx="9966385" cy="56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8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D340A-FC3C-4128-82E9-D0A13AAF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171" y="116456"/>
            <a:ext cx="8534400" cy="872067"/>
          </a:xfrm>
        </p:spPr>
        <p:txBody>
          <a:bodyPr/>
          <a:lstStyle/>
          <a:p>
            <a:r>
              <a:rPr lang="pt-BR" sz="1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Assista a apresentação e clique no vídeo a seguir, para assistir as modificações já citadas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responsividade">
            <a:hlinkClick r:id="" action="ppaction://media"/>
            <a:extLst>
              <a:ext uri="{FF2B5EF4-FFF2-40B4-BE49-F238E27FC236}">
                <a16:creationId xmlns:a16="http://schemas.microsoft.com/office/drawing/2014/main" id="{C32AC90E-46DE-4B9A-A2C6-830143F02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434" y="804412"/>
            <a:ext cx="9949132" cy="55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7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8BA66A-C0AC-46F4-B79E-50A786FCA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974" y="1557068"/>
            <a:ext cx="8534400" cy="3615267"/>
          </a:xfrm>
        </p:spPr>
        <p:txBody>
          <a:bodyPr/>
          <a:lstStyle/>
          <a:p>
            <a:r>
              <a:rPr lang="pt-BR" sz="1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OBS: No </a:t>
            </a:r>
            <a:r>
              <a:rPr lang="pt-BR" sz="18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footer</a:t>
            </a:r>
            <a:r>
              <a:rPr lang="pt-BR" sz="1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quando já no formato mobile, optei por usar um display </a:t>
            </a:r>
            <a:r>
              <a:rPr lang="pt-BR" sz="18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none</a:t>
            </a:r>
            <a:r>
              <a:rPr lang="pt-BR" sz="18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no cadastro, pois como o site já apresenta uma pagina de login onde também possível fazer o cadastro foi uma solução para manter o site organizado.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7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1">
            <a:extLst>
              <a:ext uri="{FF2B5EF4-FFF2-40B4-BE49-F238E27FC236}">
                <a16:creationId xmlns:a16="http://schemas.microsoft.com/office/drawing/2014/main" id="{AB9C3AD2-EA8C-4C94-839B-2BDA9173C1BC}"/>
              </a:ext>
            </a:extLst>
          </p:cNvPr>
          <p:cNvPicPr>
            <a:picLocks noGrp="1" noChangeAspect="1"/>
            <a:extLst>
              <a:ext uri="smNativeData">
                <sm:smNativeData xmlns:sm="smNativeData" xmlns:lc="http://schemas.openxmlformats.org/drawingml/2006/lockedCanvas" xmlns="" val="SMDATA_17_rb7QuhMAAAAlAAAAEQAAAC8BAAAAkAAAAEgAAACQAAAASAAAAAAAAAAAAAAAAAAAAAEAAABQAAAAAAAAAAAA4D8AAAAAAADgPwAAAAAAAOA/AAAAAAAA4D8AAAAAAADgPwAAAAAAAOA/AAAAAAAA4D8AAAAAAADgPwAAAAAAAOA/AAAAAAAA4D8CAAAAjAAAAAAAAAAAAAAAYFl7DGZmmQ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A+Plw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GBZewVmZpkBAAAAAAAAAAAAAAAAAAAAAAAAAAAAAAAAAAAAAAAAAAD///8Cf39/AD4+XAPMzMwAwMD/AH9/fwAAAAAAAAAAAAAAAAD///8AAAAAACEAAAAYAAAAFAAAAIgDAABaAQAAL0YAANgmAAAQAAAAJgAAAAgAAAD//////////w=="/>
              </a:ext>
            </a:extLst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313" y="685800"/>
            <a:ext cx="6426200" cy="3614738"/>
          </a:xfrm>
          <a:prstGeom prst="rect">
            <a:avLst/>
          </a:prstGeom>
          <a:noFill/>
          <a:ln w="12700">
            <a:noFill/>
          </a:ln>
          <a:effectLst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DE1D887-4CAF-45B0-AB0C-5DC9FF0A8299}"/>
              </a:ext>
            </a:extLst>
          </p:cNvPr>
          <p:cNvSpPr txBox="1"/>
          <p:nvPr/>
        </p:nvSpPr>
        <p:spPr>
          <a:xfrm>
            <a:off x="2057011" y="4805239"/>
            <a:ext cx="6107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u="none" strike="noStrike" baseline="0" dirty="0">
                <a:latin typeface="Calibri" panose="020F0502020204030204" pitchFamily="34" charset="0"/>
              </a:rPr>
              <a:t>AO CLICAR NO LINK LOGIN, O USUÁRIO SERÁ REDIRECIONADO A SEGUINTE PÁGINA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690357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171</Words>
  <Application>Microsoft Office PowerPoint</Application>
  <PresentationFormat>Widescreen</PresentationFormat>
  <Paragraphs>14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3</vt:lpstr>
      <vt:lpstr>Fatia</vt:lpstr>
      <vt:lpstr>CordeiroPlays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CordeiroPlays </dc:title>
  <dc:creator>Lucas</dc:creator>
  <cp:lastModifiedBy>Lucas</cp:lastModifiedBy>
  <cp:revision>1</cp:revision>
  <dcterms:created xsi:type="dcterms:W3CDTF">2022-03-23T13:34:50Z</dcterms:created>
  <dcterms:modified xsi:type="dcterms:W3CDTF">2022-03-23T13:52:14Z</dcterms:modified>
</cp:coreProperties>
</file>